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custDataLst>
    <p:tags r:id="rId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F144-4C7D-3B7D-F19B-B32D4BA5C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DBB29-5F33-2034-9551-DA9B3AA6B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57700-403E-93AE-0710-FBF56F55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182D7-34DF-C4F5-73D1-784F6FC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8ADC-6D41-0C38-6263-422715B3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47BA-9B4E-F7AA-90A7-D7C8F466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7F7AB-9B5C-404F-BD83-33339D9B4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D6E7-8087-9D38-F137-98D5E450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96A20-9CB8-4569-C72E-743E9A52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03A6-FBCA-662B-B1B9-D80F5559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70BEE-4CCC-0143-9588-1F5484849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56057-AFAF-0909-02F4-13017F7D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6DE2F-0C9C-3F95-F173-CE2C85BB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EFA32-2F67-0FCE-11A7-0723D397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B333-6806-B315-D5BD-A3EFA4D5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4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4884-7C39-6BFF-8DF9-66EBD993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9809-FC66-CCFF-DBE5-449DDA819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234E-B720-6C9B-12E1-7A394C2B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AF05-290D-D8DE-1D5E-4B176DB6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58A15-9311-F033-B3D2-D5BD94E5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0DF7-1C4F-332B-AD38-D458DE4F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393F2-65DB-F8EC-6EDD-82A13B63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2ED31-17DE-FA5F-A283-782C28AC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75C22-C0F2-4268-05F0-E49FE9F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0B1F-F5E2-8DCC-19A9-5E110FF3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E52D-398A-C37B-FDD3-0EFF92F1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E5A3-688C-880C-856C-CDBF4EF8C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BCE71-FA4C-6C97-67D5-B623BFDF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F692F-4FE6-8B68-14CB-D71A7066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23EC6-8A99-2E92-8B1E-AA24D553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2D255-9EDA-5084-29C3-45DC3721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5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7832-3135-F1D4-C948-974C779A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D8DC3-0FF8-F267-2253-2C96FE97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65ECF-2317-7591-76D5-2C7145B40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3E288-26DF-2356-C877-ACFB74C12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F308B-CE06-0AE1-AF0E-7F3B8C323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1E59C-7923-9C47-2AC1-E13B150A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6C1A4-851D-7D89-B93F-2378610F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AB8DD-7316-7393-FA96-25A1128C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441A-CCAA-DC5B-6381-ACB65F52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6D8C0-A5D0-B886-8D79-9ED6CD8E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2B085-016B-CE0E-E512-BED3B8D4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085BC-66E7-167C-16F8-8562872F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C7191-B3AC-A698-C0C5-6642E622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15B58-ADA3-BE67-EFC6-E6803AB0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DC302-FFA4-275E-4E6D-4FDC47F2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381E-10B9-02B1-FF39-690802BB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4315-E726-7DF1-CD20-FE589285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18600-48F3-4C0E-201C-A34916014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AB525-C6AA-3B59-F7F1-841681BF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637E5-203C-6C5E-0471-2901C5E5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6DDC9-31C8-446A-5750-A4F80F4E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262B-23FE-E82B-B65E-414AD30C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C3C6D-F1FE-E4E8-5FB2-17B6C83A9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5A188-163C-F5A9-0436-997FD7A98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09BE2-4190-67EE-10B1-58EF3D23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DA4CE-1092-84E8-B4CE-D3518874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B781B-ED31-FBD8-C1BE-14ADF9B2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5EC76DE-A33E-8866-5D05-E4C7DEF4F5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38278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25" imgH="426" progId="TCLayout.ActiveDocument.1">
                  <p:embed/>
                </p:oleObj>
              </mc:Choice>
              <mc:Fallback>
                <p:oleObj name="think-cell Slide" r:id="rId1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EFF48-E813-BF25-326A-CE848A37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D76B-7C90-6B9E-EF8B-E0CF93A4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D077-200B-347F-004F-56D50982F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EDCD-6A8C-4467-8D7B-E8C2451FFC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7550-3D49-6213-D4F9-76CA758A6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7DB1-F32C-7742-6E8A-BF704BBDF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E7BD-6813-4174-BC40-B92D4F1C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11820DB-06AC-70B2-A113-0071FEA596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943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04CB6B-0900-BDF9-49E7-AD9633126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306220" y="-1277527"/>
            <a:ext cx="6564077" cy="95001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7498DC-3E57-9FD1-BC8D-4EB5B3E4E048}"/>
              </a:ext>
            </a:extLst>
          </p:cNvPr>
          <p:cNvSpPr/>
          <p:nvPr/>
        </p:nvSpPr>
        <p:spPr>
          <a:xfrm>
            <a:off x="2957804" y="755780"/>
            <a:ext cx="2407298" cy="14462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B9C228-D556-FA11-6EC7-5EE4AE370D74}"/>
              </a:ext>
            </a:extLst>
          </p:cNvPr>
          <p:cNvCxnSpPr>
            <a:cxnSpLocks/>
          </p:cNvCxnSpPr>
          <p:nvPr/>
        </p:nvCxnSpPr>
        <p:spPr>
          <a:xfrm>
            <a:off x="5169159" y="2967134"/>
            <a:ext cx="75577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B7396E-2197-C6D6-F683-19EF3356C450}"/>
              </a:ext>
            </a:extLst>
          </p:cNvPr>
          <p:cNvCxnSpPr>
            <a:cxnSpLocks/>
          </p:cNvCxnSpPr>
          <p:nvPr/>
        </p:nvCxnSpPr>
        <p:spPr>
          <a:xfrm>
            <a:off x="82420" y="5778759"/>
            <a:ext cx="75577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088D0DC-7FB0-C53A-D804-2F4EC8098D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1701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B5F1707-26A3-B3C2-5012-7FBD4AB22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299677" y="-1101330"/>
            <a:ext cx="6698459" cy="90429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0C3958-02B9-424A-D04B-DCF4D1A4ADD4}"/>
              </a:ext>
            </a:extLst>
          </p:cNvPr>
          <p:cNvCxnSpPr/>
          <p:nvPr/>
        </p:nvCxnSpPr>
        <p:spPr>
          <a:xfrm flipH="1">
            <a:off x="5169160" y="5374432"/>
            <a:ext cx="63448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E5D122-0F75-BBCF-FC63-AD3764FFE380}"/>
              </a:ext>
            </a:extLst>
          </p:cNvPr>
          <p:cNvCxnSpPr/>
          <p:nvPr/>
        </p:nvCxnSpPr>
        <p:spPr>
          <a:xfrm flipH="1">
            <a:off x="5169160" y="5862734"/>
            <a:ext cx="63448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060ACC-1C38-A540-7800-20E237F8C1A2}"/>
              </a:ext>
            </a:extLst>
          </p:cNvPr>
          <p:cNvCxnSpPr/>
          <p:nvPr/>
        </p:nvCxnSpPr>
        <p:spPr>
          <a:xfrm flipH="1">
            <a:off x="9641634" y="2354424"/>
            <a:ext cx="63448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21405C-204E-5F40-FBD7-40F76ECAF242}"/>
              </a:ext>
            </a:extLst>
          </p:cNvPr>
          <p:cNvCxnSpPr/>
          <p:nvPr/>
        </p:nvCxnSpPr>
        <p:spPr>
          <a:xfrm flipH="1">
            <a:off x="5169160" y="6285722"/>
            <a:ext cx="63448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ECCDA1-6590-DE0A-50F3-5B1ED2349112}"/>
              </a:ext>
            </a:extLst>
          </p:cNvPr>
          <p:cNvCxnSpPr/>
          <p:nvPr/>
        </p:nvCxnSpPr>
        <p:spPr>
          <a:xfrm flipH="1">
            <a:off x="9641634" y="2786742"/>
            <a:ext cx="63448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F789F5-7E4A-D7EB-F3A6-758F14F4FD7B}"/>
              </a:ext>
            </a:extLst>
          </p:cNvPr>
          <p:cNvCxnSpPr/>
          <p:nvPr/>
        </p:nvCxnSpPr>
        <p:spPr>
          <a:xfrm flipH="1">
            <a:off x="9535886" y="3256383"/>
            <a:ext cx="63448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81DA879-822A-D078-C91F-7FF8767DCA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7320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E1A66B7-E728-B256-0F02-1BB313353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647" y="0"/>
            <a:ext cx="9186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1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Gstach, Peter (LI - ADP_GSP)</dc:creator>
  <cp:lastModifiedBy>Gstach, Peter (LI - ADP_GSP)</cp:lastModifiedBy>
  <cp:revision>1</cp:revision>
  <dcterms:created xsi:type="dcterms:W3CDTF">2023-11-15T13:26:09Z</dcterms:created>
  <dcterms:modified xsi:type="dcterms:W3CDTF">2023-11-15T13:26:39Z</dcterms:modified>
</cp:coreProperties>
</file>